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a6be73df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a6be73df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6f4ab966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6f4ab966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6617d5dc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6617d5dc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120f35cbb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120f35cbb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120f35cbb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2120f35cbb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120f35cbb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120f35cbb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120f35cbb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120f35cbb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http://aa.usno.navy.mil/data/docs/AltAz.php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120f35cbb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120f35cbb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www.youtube.com/watch?v=AWtfJ2D10NM" TargetMode="External"/><Relationship Id="rId4" Type="http://schemas.openxmlformats.org/officeDocument/2006/relationships/image" Target="../media/image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Estimating Earth’s Density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2926425" y="2873075"/>
            <a:ext cx="3326700" cy="64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Spring 2019</a:t>
            </a:r>
            <a:endParaRPr sz="18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Schedule (Don’t worry - you’re almost done with me)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3</a:t>
            </a:r>
            <a:r>
              <a:rPr lang="en">
                <a:solidFill>
                  <a:srgbClr val="FFFFFF"/>
                </a:solidFill>
              </a:rPr>
              <a:t>/9/18: Estimating Earth’s Density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4/16/18, Next Week: Kepler’s Laws. MEET HERE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4/23/18, Building a Comet (No take-home)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FFFFFF"/>
                </a:solidFill>
              </a:rPr>
              <a:t>Review Lab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Announcements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We will be outside today! Bring your stuff, and make sure someone has a good calculator.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New quiz structure for the next lab!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Final lab will be a review lab - extra credit for submitting questions to the TAs online.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Reading Quiz!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AutoNum type="arabicPeriod"/>
            </a:pPr>
            <a:r>
              <a:rPr lang="en">
                <a:solidFill>
                  <a:srgbClr val="FFFFFF"/>
                </a:solidFill>
              </a:rPr>
              <a:t>The radius of a circle or sphere allows us to calculate many important properties of that circle or sphere. What is “radius”? If you want to draw it, that’s fine.</a:t>
            </a:r>
            <a:br>
              <a:rPr lang="en">
                <a:solidFill>
                  <a:srgbClr val="FFFFFF"/>
                </a:solidFill>
              </a:rPr>
            </a:b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AutoNum type="arabicPeriod"/>
            </a:pPr>
            <a:r>
              <a:rPr lang="en">
                <a:solidFill>
                  <a:srgbClr val="FFFFFF"/>
                </a:solidFill>
              </a:rPr>
              <a:t>What is the circumference of a circle? (Equation or description this time)</a:t>
            </a:r>
            <a:br>
              <a:rPr lang="en">
                <a:solidFill>
                  <a:srgbClr val="FFFFFF"/>
                </a:solidFill>
              </a:rPr>
            </a:b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AutoNum type="arabicPeriod"/>
            </a:pPr>
            <a:r>
              <a:rPr lang="en">
                <a:solidFill>
                  <a:srgbClr val="FFFFFF"/>
                </a:solidFill>
              </a:rPr>
              <a:t>To measure density, we need mass and volume. Is knowing Earth’s radius enough to calculate its volume?</a:t>
            </a:r>
            <a:br>
              <a:rPr lang="en">
                <a:solidFill>
                  <a:srgbClr val="FFFFFF"/>
                </a:solidFill>
              </a:rPr>
            </a:b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Density of Earth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Density of Earth = Mass of Earth / Volume of Earth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Volume of Earth: V = 4/3 * π * radius</a:t>
            </a:r>
            <a:r>
              <a:rPr baseline="30000" lang="en">
                <a:solidFill>
                  <a:srgbClr val="FFFFFF"/>
                </a:solidFill>
              </a:rPr>
              <a:t>3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FFFFFF"/>
                </a:solidFill>
              </a:rPr>
              <a:t>So we need radius….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Volume of Earth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descr="l62UeuA7S1Sf46C8icAQ" id="85" name="Google Shape;8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30525" y="2172875"/>
            <a:ext cx="2095500" cy="20955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8"/>
          <p:cNvSpPr txBox="1"/>
          <p:nvPr>
            <p:ph idx="1" type="body"/>
          </p:nvPr>
        </p:nvSpPr>
        <p:spPr>
          <a:xfrm>
            <a:off x="311700" y="1152475"/>
            <a:ext cx="5832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Volume of Earth: V = 4/3 * π * radius</a:t>
            </a:r>
            <a:r>
              <a:rPr baseline="30000" lang="en">
                <a:solidFill>
                  <a:srgbClr val="FFFFFF"/>
                </a:solidFill>
              </a:rPr>
              <a:t>3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How about the Circumference?    C = 2 * π * radius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So if we know circumference, we know the radius.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If we know the radius, we know the volume….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FFFFFF"/>
                </a:solidFill>
              </a:rPr>
              <a:t>How do we get the circumference?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http://www.intmensorg.com/" id="93" name="Google Shape;93;p19" title="Eratosthenes calculation for the size of the earth around 240 BC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23025" y="210025"/>
            <a:ext cx="6283000" cy="4712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What we’ll do: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99" name="Google Shape;99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We will use The length of a shadow in Boulder, CO, 857 km north of us.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Circumference = Distance * 360 / difference in shadow angle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FFFFFF"/>
                </a:solidFill>
              </a:rPr>
              <a:t>Circumference = 857 km * 360 / difference in shadow angle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descr="l62UeuA7S1Sf46C8icAQ" id="100" name="Google Shape;10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24250" y="2906150"/>
            <a:ext cx="2095500" cy="209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Mass of The Earth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06" name="Google Shape;106;p21"/>
          <p:cNvSpPr txBox="1"/>
          <p:nvPr>
            <p:ph idx="1" type="body"/>
          </p:nvPr>
        </p:nvSpPr>
        <p:spPr>
          <a:xfrm>
            <a:off x="311700" y="1152475"/>
            <a:ext cx="4202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Earth has Mass, which creates a gravitational force.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More mass -&gt; More gravity -&gt; objects fall faster because they’re pulled more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If we drop something, and measure how long it takes to fall, we can determine the acceleration of the object due to gravity.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Thanks to Newton, we can use that to get the mass of the Earth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descr="zpage028.gif" id="107" name="Google Shape;10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00775" y="750688"/>
            <a:ext cx="2812375" cy="4219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